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1" r:id="rId5"/>
    <p:sldId id="262" r:id="rId6"/>
    <p:sldId id="263" r:id="rId7"/>
    <p:sldId id="257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2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3589C2-08C9-4293-F7D5-4EF658F9B1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3D0A3DC-9D7A-C6D5-FA44-831116CD33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AF1BB47-21FE-8364-BA70-FDAB19FBB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429D-9299-40EF-8DA9-DA424CA1FF5E}" type="datetimeFigureOut">
              <a:rPr lang="de-DE" smtClean="0"/>
              <a:t>06.04.2023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EB9561-02FA-CF0F-F20B-DD49555B6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722F1DF-0B71-7387-7BE5-440E130A1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A095-AFCA-4105-AFA9-5E7ADD86FD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406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C9BFBF-4C74-C7AF-791A-395BC7A86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183588-6579-0B44-F398-536441C99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1E54EA-0B74-62B7-82B0-72F03F938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429D-9299-40EF-8DA9-DA424CA1FF5E}" type="datetimeFigureOut">
              <a:rPr lang="de-DE" smtClean="0"/>
              <a:t>06.04.2023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7FA74A-33CB-0088-09AA-6649C4E6A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2D0EC2-A321-8CAC-6065-26B17BAEE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A095-AFCA-4105-AFA9-5E7ADD86FD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124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75AB1B-3928-13C2-820A-72F2D4657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3ABF9DD-B30D-AF6A-52EA-CF3CBEEB8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0457857-E634-FF28-5B7A-2A13DAA91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429D-9299-40EF-8DA9-DA424CA1FF5E}" type="datetimeFigureOut">
              <a:rPr lang="de-DE" smtClean="0"/>
              <a:t>06.04.2023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D30E78A-3C6C-10FF-D70D-5DB8CE350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082AD4-0FD2-48C3-6D3A-9A69A8DEE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A095-AFCA-4105-AFA9-5E7ADD86FD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6976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BB6002-772F-F3AE-5C1B-92EA45914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A9F5BC-5904-9FA7-D33C-C7A02039C0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BBE92FC-A924-DD5A-1D53-6C83AD1D4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CD12201-90C9-1759-F883-CB144280A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429D-9299-40EF-8DA9-DA424CA1FF5E}" type="datetimeFigureOut">
              <a:rPr lang="de-DE" smtClean="0"/>
              <a:t>06.04.2023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6BFA97C-899C-9366-4661-B8C814A80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31C9B6-2B9C-5552-F263-45FE847F9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A095-AFCA-4105-AFA9-5E7ADD86FD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1921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12C55-4289-8402-38C3-604F622C6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ACE7147-E7A3-0BC9-162E-7E4B0B837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327849B-272C-31F7-BFC4-51299221D3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984E320-880F-5430-6767-80D7AD4C8D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D6EF2E2-D9D1-FEE7-6BD6-F04E168AC8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486A90D-1728-22C3-26B6-CFB8943C2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429D-9299-40EF-8DA9-DA424CA1FF5E}" type="datetimeFigureOut">
              <a:rPr lang="de-DE" smtClean="0"/>
              <a:t>06.04.2023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F0CFA1B-B01B-B922-7530-8D39EB847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2E4E718-B93F-D55E-3A0D-8793CFC9B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A095-AFCA-4105-AFA9-5E7ADD86FD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4915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7B7B8D-55EE-5E37-6E46-071268B24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8618C9A-B9A1-1652-D16C-B33FA048B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429D-9299-40EF-8DA9-DA424CA1FF5E}" type="datetimeFigureOut">
              <a:rPr lang="de-DE" smtClean="0"/>
              <a:t>06.04.2023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66075F0-0CF3-F9C2-8E31-6F7C55468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1099791-8645-0B8A-9939-852767D93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A095-AFCA-4105-AFA9-5E7ADD86FD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6429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EA141C2-520B-A77C-3217-A8C7C442E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429D-9299-40EF-8DA9-DA424CA1FF5E}" type="datetimeFigureOut">
              <a:rPr lang="de-DE" smtClean="0"/>
              <a:t>06.04.2023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E795510-4B54-5CBF-C7B3-31327A536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034006-E094-8998-215A-38D8E29E9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A095-AFCA-4105-AFA9-5E7ADD86FD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7412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08F7EC-D5DB-C322-A285-53C72B82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1A4A42-79A6-E95D-64E8-483ADE630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FAB4EF4-2A70-F5A6-FBBE-C2E3AE8720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AF090A2-2620-02D7-5154-CDAFC4025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429D-9299-40EF-8DA9-DA424CA1FF5E}" type="datetimeFigureOut">
              <a:rPr lang="de-DE" smtClean="0"/>
              <a:t>06.04.2023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801CCC2-D925-E894-71F9-2DF585F7D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49FE89F-CA0C-E218-2111-C4C1EFC53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A095-AFCA-4105-AFA9-5E7ADD86FD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506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55BA18-40F1-BD99-4EBE-B82C7842C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FB2F473-990B-2B44-55E0-52A6CB0467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D50076C-EEA0-EE9C-D3B3-0E213593F8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01F186E-BCC6-17BC-E3FE-D2C8D3B57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429D-9299-40EF-8DA9-DA424CA1FF5E}" type="datetimeFigureOut">
              <a:rPr lang="de-DE" smtClean="0"/>
              <a:t>06.04.2023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5DCB3EB-4485-F99E-C961-4C7C0E909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757B340-B566-8AAE-7B1F-01074F575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A095-AFCA-4105-AFA9-5E7ADD86FD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2101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C16ED9-C85E-0692-C206-1CC9A626A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C800872-A74B-AB7A-5F49-56B935ACE2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061525-04CD-603D-4283-0289F9E02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429D-9299-40EF-8DA9-DA424CA1FF5E}" type="datetimeFigureOut">
              <a:rPr lang="de-DE" smtClean="0"/>
              <a:t>06.04.2023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784C2BC-94DC-AF79-46B8-7D2A5654E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3877C7-AAB9-FA36-DF05-22610A38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A095-AFCA-4105-AFA9-5E7ADD86FD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809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7A84928-E6A2-FCE8-30CA-C037B6C5DF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B5B3AD1-1762-2664-B550-13BE23FA9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FCB22A-9D2B-D4E5-1024-EF6CDA554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429D-9299-40EF-8DA9-DA424CA1FF5E}" type="datetimeFigureOut">
              <a:rPr lang="de-DE" smtClean="0"/>
              <a:t>06.04.2023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533FF5E-0589-F3B1-0F25-12774F285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A089A04-BDBA-7441-2F64-2ACA19B83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A095-AFCA-4105-AFA9-5E7ADD86FD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1383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954B255-888D-6367-3035-2E807EF4E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9A5AC2-0959-7D09-54D6-87F5F8242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BAAF84-08C4-042D-BBE5-D61E3C428E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9429D-9299-40EF-8DA9-DA424CA1FF5E}" type="datetimeFigureOut">
              <a:rPr lang="de-DE" smtClean="0"/>
              <a:t>06.04.2023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3CC826-1A9C-E7CB-0CCA-16D0E1DBF7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3AC86EE-784E-C405-0CB4-320E8DFC2E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DA095-AFCA-4105-AFA9-5E7ADD86FD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7910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E24E5229-09DE-4DE9-8412-328BC833B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433"/>
            <a:ext cx="12192000" cy="6651134"/>
          </a:xfrm>
          <a:prstGeom prst="rect">
            <a:avLst/>
          </a:prstGeom>
        </p:spPr>
      </p:pic>
      <p:pic>
        <p:nvPicPr>
          <p:cNvPr id="4" name="Grafik 19">
            <a:extLst>
              <a:ext uri="{FF2B5EF4-FFF2-40B4-BE49-F238E27FC236}">
                <a16:creationId xmlns:a16="http://schemas.microsoft.com/office/drawing/2014/main" id="{F3B09F26-9424-4B14-971E-284346781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433"/>
            <a:ext cx="886129" cy="7538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01588EAB-7052-45B2-92B1-183EAF72E7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l="32761" t="62205" r="14492" b="7556"/>
          <a:stretch/>
        </p:blipFill>
        <p:spPr>
          <a:xfrm>
            <a:off x="1052933" y="86361"/>
            <a:ext cx="1146979" cy="7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497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7F29E039-08A0-4C0E-A662-B23CA0656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384" y="1805244"/>
            <a:ext cx="11249232" cy="4621533"/>
          </a:xfrm>
          <a:prstGeom prst="rect">
            <a:avLst/>
          </a:prstGeom>
        </p:spPr>
      </p:pic>
      <p:pic>
        <p:nvPicPr>
          <p:cNvPr id="3" name="Grafik 11">
            <a:extLst>
              <a:ext uri="{FF2B5EF4-FFF2-40B4-BE49-F238E27FC236}">
                <a16:creationId xmlns:a16="http://schemas.microsoft.com/office/drawing/2014/main" id="{7AC6CA9F-346E-4459-AD51-28B9D37BD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5923" y="263629"/>
            <a:ext cx="1144135" cy="1144135"/>
          </a:xfrm>
          <a:prstGeom prst="rect">
            <a:avLst/>
          </a:prstGeom>
        </p:spPr>
      </p:pic>
      <p:pic>
        <p:nvPicPr>
          <p:cNvPr id="4" name="Grafik 19">
            <a:extLst>
              <a:ext uri="{FF2B5EF4-FFF2-40B4-BE49-F238E27FC236}">
                <a16:creationId xmlns:a16="http://schemas.microsoft.com/office/drawing/2014/main" id="{3904BC5B-0E8F-4F4A-A254-3AB083CA6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6798" y="288142"/>
            <a:ext cx="1180795" cy="100448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A5E98780-4C6C-44A1-9F27-F1673A6F05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l="25427" t="60197" r="7115"/>
          <a:stretch/>
        </p:blipFill>
        <p:spPr>
          <a:xfrm>
            <a:off x="10240058" y="431223"/>
            <a:ext cx="1403316" cy="99223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4A826505-8DD2-42D1-96D6-2C1AF560B3BF}"/>
              </a:ext>
            </a:extLst>
          </p:cNvPr>
          <p:cNvSpPr/>
          <p:nvPr/>
        </p:nvSpPr>
        <p:spPr>
          <a:xfrm>
            <a:off x="1020841" y="696505"/>
            <a:ext cx="6303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033166"/>
                </a:solidFill>
                <a:latin typeface="Nunito-Bold"/>
              </a:rPr>
              <a:t>https://www.vaccelerate.eu/volunteer-registry/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744164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E84D8D66-1001-4855-BF34-9F17974C7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68" y="645795"/>
            <a:ext cx="11740063" cy="5566409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E6BC8F45-7CF2-424D-8A2E-808F72E8F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744" y="1680209"/>
            <a:ext cx="1019515" cy="102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13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0734FF5E-877A-47A0-0290-0C5B44EE5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0002" y="483079"/>
            <a:ext cx="1506747" cy="1506747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197889A3-CA00-7BEA-17E6-6DB82340DAE6}"/>
              </a:ext>
            </a:extLst>
          </p:cNvPr>
          <p:cNvSpPr txBox="1"/>
          <p:nvPr/>
        </p:nvSpPr>
        <p:spPr>
          <a:xfrm>
            <a:off x="3048000" y="3245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96F5591-4DFC-9A51-7F2C-2CF2E47EDE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156" y="445210"/>
            <a:ext cx="8893750" cy="1502387"/>
          </a:xfrm>
        </p:spPr>
        <p:txBody>
          <a:bodyPr>
            <a:normAutofit fontScale="90000"/>
          </a:bodyPr>
          <a:lstStyle/>
          <a:p>
            <a:pPr algn="l"/>
            <a:r>
              <a:rPr lang="de-DE" sz="5300" dirty="0">
                <a:latin typeface="+mn-lt"/>
              </a:rPr>
              <a:t>VACCELERATE </a:t>
            </a:r>
            <a:r>
              <a:rPr lang="de-DE" sz="5300" dirty="0" err="1">
                <a:latin typeface="+mn-lt"/>
              </a:rPr>
              <a:t>Registr</a:t>
            </a:r>
            <a:r>
              <a:rPr lang="cs-CZ" sz="5300" dirty="0">
                <a:latin typeface="+mn-lt"/>
              </a:rPr>
              <a:t> dobrovolníků</a:t>
            </a:r>
            <a:br>
              <a:rPr lang="de-DE" dirty="0">
                <a:latin typeface="+mn-lt"/>
              </a:rPr>
            </a:br>
            <a:r>
              <a:rPr lang="en-US" dirty="0" err="1">
                <a:latin typeface="+mn-lt"/>
              </a:rPr>
              <a:t>Regist</a:t>
            </a:r>
            <a:r>
              <a:rPr lang="cs-CZ" dirty="0" err="1">
                <a:latin typeface="+mn-lt"/>
              </a:rPr>
              <a:t>rujte</a:t>
            </a:r>
            <a:r>
              <a:rPr lang="cs-CZ" dirty="0">
                <a:latin typeface="+mn-lt"/>
              </a:rPr>
              <a:t> se ještě dnes</a:t>
            </a:r>
            <a:r>
              <a:rPr lang="en-US" dirty="0">
                <a:latin typeface="+mn-lt"/>
              </a:rPr>
              <a:t>!</a:t>
            </a:r>
            <a:endParaRPr lang="de-DE" dirty="0">
              <a:latin typeface="+mn-lt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4D10B0AB-880B-BBFF-DA48-BC0BC15C909B}"/>
              </a:ext>
            </a:extLst>
          </p:cNvPr>
          <p:cNvSpPr txBox="1"/>
          <p:nvPr/>
        </p:nvSpPr>
        <p:spPr>
          <a:xfrm>
            <a:off x="445236" y="2135585"/>
            <a:ext cx="1099580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Registrace</a:t>
            </a:r>
            <a:r>
              <a:rPr lang="en-US" sz="2400" b="1" dirty="0"/>
              <a:t> Vás k </a:t>
            </a:r>
            <a:r>
              <a:rPr lang="en-US" sz="2400" b="1" dirty="0" err="1"/>
              <a:t>ničemu</a:t>
            </a:r>
            <a:r>
              <a:rPr lang="en-US" sz="2400" b="1" dirty="0"/>
              <a:t> </a:t>
            </a:r>
            <a:r>
              <a:rPr lang="en-US" sz="2400" b="1" dirty="0" err="1"/>
              <a:t>nezavazuje</a:t>
            </a:r>
            <a:r>
              <a:rPr lang="en-US" sz="2400" b="1" dirty="0"/>
              <a:t>. </a:t>
            </a:r>
          </a:p>
          <a:p>
            <a:endParaRPr lang="en-US" sz="2400" dirty="0">
              <a:solidFill>
                <a:srgbClr val="009999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3200" dirty="0" err="1">
                <a:solidFill>
                  <a:srgbClr val="008080"/>
                </a:solidFill>
              </a:rPr>
              <a:t>Registr</a:t>
            </a:r>
            <a:r>
              <a:rPr lang="en-US" sz="3200" dirty="0">
                <a:solidFill>
                  <a:srgbClr val="008080"/>
                </a:solidFill>
              </a:rPr>
              <a:t> a</a:t>
            </a:r>
            <a:r>
              <a:rPr lang="cs-CZ" sz="3200" dirty="0">
                <a:solidFill>
                  <a:srgbClr val="008080"/>
                </a:solidFill>
              </a:rPr>
              <a:t>k</a:t>
            </a:r>
            <a:r>
              <a:rPr lang="en-US" sz="3200" dirty="0" err="1">
                <a:solidFill>
                  <a:srgbClr val="008080"/>
                </a:solidFill>
              </a:rPr>
              <a:t>tiv</a:t>
            </a:r>
            <a:r>
              <a:rPr lang="cs-CZ" sz="3200" dirty="0">
                <a:solidFill>
                  <a:srgbClr val="008080"/>
                </a:solidFill>
              </a:rPr>
              <a:t>ní ve </a:t>
            </a:r>
            <a:r>
              <a:rPr lang="en-US" sz="3200" dirty="0">
                <a:solidFill>
                  <a:srgbClr val="008080"/>
                </a:solidFill>
              </a:rPr>
              <a:t>22 </a:t>
            </a:r>
            <a:r>
              <a:rPr lang="cs-CZ" sz="3200" dirty="0">
                <a:solidFill>
                  <a:srgbClr val="008080"/>
                </a:solidFill>
              </a:rPr>
              <a:t>zemích</a:t>
            </a:r>
            <a:endParaRPr lang="en-US" sz="3200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cs-CZ" sz="3200" dirty="0">
                <a:solidFill>
                  <a:srgbClr val="008080"/>
                </a:solidFill>
              </a:rPr>
              <a:t>Celkový počet již registrovaných </a:t>
            </a:r>
          </a:p>
          <a:p>
            <a:r>
              <a:rPr lang="cs-CZ" sz="3200" dirty="0">
                <a:solidFill>
                  <a:srgbClr val="008080"/>
                </a:solidFill>
              </a:rPr>
              <a:t>    dobrovolníků </a:t>
            </a:r>
            <a:r>
              <a:rPr lang="en-US" sz="3200" dirty="0">
                <a:solidFill>
                  <a:srgbClr val="008080"/>
                </a:solidFill>
              </a:rPr>
              <a:t>&gt;100,000</a:t>
            </a:r>
          </a:p>
          <a:p>
            <a:endParaRPr lang="en-US" sz="2400" dirty="0"/>
          </a:p>
          <a:p>
            <a:r>
              <a:rPr lang="en-US" sz="2400" dirty="0"/>
              <a:t>Bez </a:t>
            </a:r>
            <a:r>
              <a:rPr lang="en-US" sz="2400" dirty="0" err="1"/>
              <a:t>lidí</a:t>
            </a:r>
            <a:r>
              <a:rPr lang="en-US" sz="2400" dirty="0"/>
              <a:t>, </a:t>
            </a:r>
            <a:r>
              <a:rPr lang="en-US" sz="2400" dirty="0" err="1"/>
              <a:t>jako</a:t>
            </a:r>
            <a:r>
              <a:rPr lang="en-US" sz="2400" dirty="0"/>
              <a:t> </a:t>
            </a:r>
            <a:r>
              <a:rPr lang="en-US" sz="2400" dirty="0" err="1"/>
              <a:t>jste</a:t>
            </a:r>
            <a:r>
              <a:rPr lang="en-US" sz="2400" dirty="0"/>
              <a:t> </a:t>
            </a:r>
            <a:r>
              <a:rPr lang="en-US" sz="2400" dirty="0" err="1"/>
              <a:t>vy</a:t>
            </a:r>
            <a:r>
              <a:rPr lang="en-US" sz="2400" dirty="0"/>
              <a:t>, by </a:t>
            </a:r>
            <a:r>
              <a:rPr lang="en-US" sz="2400" dirty="0" err="1"/>
              <a:t>lékařský</a:t>
            </a:r>
            <a:r>
              <a:rPr lang="en-US" sz="2400" dirty="0"/>
              <a:t> </a:t>
            </a:r>
            <a:r>
              <a:rPr lang="en-US" sz="2400" dirty="0" err="1"/>
              <a:t>pokrok</a:t>
            </a:r>
            <a:r>
              <a:rPr lang="en-US" sz="2400" dirty="0"/>
              <a:t> </a:t>
            </a:r>
            <a:r>
              <a:rPr lang="en-US" sz="2400" dirty="0" err="1"/>
              <a:t>nebyl</a:t>
            </a:r>
            <a:r>
              <a:rPr lang="en-US" sz="2400" dirty="0"/>
              <a:t> </a:t>
            </a:r>
            <a:r>
              <a:rPr lang="en-US" sz="2400" dirty="0" err="1"/>
              <a:t>možný</a:t>
            </a:r>
            <a:r>
              <a:rPr lang="en-US" sz="2400" dirty="0"/>
              <a:t>.</a:t>
            </a:r>
            <a:endParaRPr lang="de-DE" sz="2400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E08A187B-13B9-BF0B-925E-98ABA0F79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748" y="2582025"/>
            <a:ext cx="3966016" cy="336445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CE927D19-0275-9F56-9AE4-E20E7DFECD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328" y="514583"/>
            <a:ext cx="1509674" cy="1284258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0F879E11-F3F9-3ECF-389E-11A3155C0E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5708" y="6112222"/>
            <a:ext cx="969591" cy="670985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3251ADFF-3683-4621-B28B-5C6AA1242940}"/>
              </a:ext>
            </a:extLst>
          </p:cNvPr>
          <p:cNvSpPr/>
          <p:nvPr/>
        </p:nvSpPr>
        <p:spPr>
          <a:xfrm>
            <a:off x="445236" y="5880199"/>
            <a:ext cx="64590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latin typeface="Nunito-Bold"/>
              </a:rPr>
              <a:t>https://www.vaccelerate.eu/volunteer-registry/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217234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9E6E455B4F58549A0728BDE713F24B8" ma:contentTypeVersion="13" ma:contentTypeDescription="Vytvoří nový dokument" ma:contentTypeScope="" ma:versionID="3d6fcd568ae04b954bb9a3ffbd48b89b">
  <xsd:schema xmlns:xsd="http://www.w3.org/2001/XMLSchema" xmlns:xs="http://www.w3.org/2001/XMLSchema" xmlns:p="http://schemas.microsoft.com/office/2006/metadata/properties" xmlns:ns3="d1ccebb9-2296-41a4-9d44-c93afb56f712" xmlns:ns4="e7662f18-153e-4b12-be5e-914a6377b632" targetNamespace="http://schemas.microsoft.com/office/2006/metadata/properties" ma:root="true" ma:fieldsID="18bcc34d93d06a391bdca85ad5739ecd" ns3:_="" ns4:_="">
    <xsd:import namespace="d1ccebb9-2296-41a4-9d44-c93afb56f712"/>
    <xsd:import namespace="e7662f18-153e-4b12-be5e-914a6377b63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ccebb9-2296-41a4-9d44-c93afb56f7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662f18-153e-4b12-be5e-914a6377b63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6244514-24A4-481E-B620-F894867A07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5D71CE-6706-409D-A479-2AE007A9FD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ccebb9-2296-41a4-9d44-c93afb56f712"/>
    <ds:schemaRef ds:uri="e7662f18-153e-4b12-be5e-914a6377b6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B63045-E7B2-4C17-8EEE-B4FAA125EEEB}">
  <ds:schemaRefs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e7662f18-153e-4b12-be5e-914a6377b632"/>
    <ds:schemaRef ds:uri="d1ccebb9-2296-41a4-9d44-c93afb56f71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65</Words>
  <Application>Microsoft Office PowerPoint</Application>
  <PresentationFormat>Širokoúhlá obrazovka</PresentationFormat>
  <Paragraphs>10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Nunito-Bold</vt:lpstr>
      <vt:lpstr>Wingdings</vt:lpstr>
      <vt:lpstr>Office</vt:lpstr>
      <vt:lpstr>Prezentace aplikace PowerPoint</vt:lpstr>
      <vt:lpstr>Prezentace aplikace PowerPoint</vt:lpstr>
      <vt:lpstr>Prezentace aplikace PowerPoint</vt:lpstr>
      <vt:lpstr>VACCELERATE Registr dobrovolníků Registrujte se ještě dnes!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(A0/A1) ein- oder dreisprachig  Flyer (A4) ein- oder dreisprachig  Übersichtskarte (10,5x10,5)</dc:title>
  <dc:creator>Janina Leckler</dc:creator>
  <cp:lastModifiedBy>Lenka Součková</cp:lastModifiedBy>
  <cp:revision>13</cp:revision>
  <dcterms:created xsi:type="dcterms:W3CDTF">2023-01-24T07:12:19Z</dcterms:created>
  <dcterms:modified xsi:type="dcterms:W3CDTF">2023-04-06T07:24:02Z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0x01010049E6E455B4F58549A0728BDE713F24B8</vt:lpwstr>
  </property>
</Properties>
</file>